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57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5" r:id="rId19"/>
    <p:sldId id="276" r:id="rId20"/>
    <p:sldId id="277" r:id="rId21"/>
    <p:sldId id="278" r:id="rId22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402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Asıl alt başlık stilini düzenlemek için tıklatın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8677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92751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38773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58335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5481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80503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45322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65695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8454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17358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0495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2C41A-EDEF-41C9-B382-53513EE4B0BB}" type="datetimeFigureOut">
              <a:rPr lang="tr-TR" smtClean="0"/>
              <a:t>19.02.2019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63E1C-48D0-4BFA-B8CE-48222C85322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406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tr-TR" sz="6000" dirty="0" smtClean="0"/>
              <a:t>Diyotlar</a:t>
            </a:r>
            <a:endParaRPr lang="tr-TR" sz="6000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06129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925" y="260350"/>
            <a:ext cx="7550150" cy="633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1179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6225"/>
            <a:ext cx="9087936" cy="495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07807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2150" y="349250"/>
            <a:ext cx="5219700" cy="615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5469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88950"/>
            <a:ext cx="9144000" cy="492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Metin kutusu 4"/>
          <p:cNvSpPr txBox="1"/>
          <p:nvPr/>
        </p:nvSpPr>
        <p:spPr>
          <a:xfrm>
            <a:off x="6588224" y="4062263"/>
            <a:ext cx="129614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sz="2400" dirty="0"/>
              <a:t>0</a:t>
            </a:r>
            <a:r>
              <a:rPr lang="tr-TR" sz="2400" dirty="0" smtClean="0"/>
              <a:t> V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4148041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5" y="431800"/>
            <a:ext cx="4895850" cy="599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4592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8000"/>
            <a:ext cx="9284309" cy="5081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Metin kutusu 3"/>
          <p:cNvSpPr txBox="1"/>
          <p:nvPr/>
        </p:nvSpPr>
        <p:spPr>
          <a:xfrm>
            <a:off x="6660232" y="4293096"/>
            <a:ext cx="129614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sz="2400" dirty="0" smtClean="0"/>
              <a:t>-5 V</a:t>
            </a:r>
            <a:endParaRPr lang="tr-TR" sz="2400" dirty="0"/>
          </a:p>
        </p:txBody>
      </p:sp>
      <p:sp>
        <p:nvSpPr>
          <p:cNvPr id="7" name="Metin kutusu 6"/>
          <p:cNvSpPr txBox="1"/>
          <p:nvPr/>
        </p:nvSpPr>
        <p:spPr>
          <a:xfrm>
            <a:off x="6876256" y="2276872"/>
            <a:ext cx="129614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sz="2400" dirty="0" smtClean="0"/>
              <a:t>-5 V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746529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4225" y="311150"/>
            <a:ext cx="5035550" cy="623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680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65125"/>
            <a:ext cx="9046110" cy="5224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Metin kutusu 3"/>
          <p:cNvSpPr txBox="1"/>
          <p:nvPr/>
        </p:nvSpPr>
        <p:spPr>
          <a:xfrm>
            <a:off x="5364088" y="2473732"/>
            <a:ext cx="2088232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sz="2800" dirty="0" smtClean="0">
                <a:solidFill>
                  <a:srgbClr val="FF0000"/>
                </a:solidFill>
              </a:rPr>
              <a:t>iletimdedir</a:t>
            </a:r>
            <a:endParaRPr lang="tr-TR" sz="2800" dirty="0">
              <a:solidFill>
                <a:srgbClr val="FF0000"/>
              </a:solidFill>
            </a:endParaRPr>
          </a:p>
        </p:txBody>
      </p:sp>
      <p:sp>
        <p:nvSpPr>
          <p:cNvPr id="6" name="Metin kutusu 5"/>
          <p:cNvSpPr txBox="1"/>
          <p:nvPr/>
        </p:nvSpPr>
        <p:spPr>
          <a:xfrm>
            <a:off x="5364088" y="4653136"/>
            <a:ext cx="2088232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sz="2800" dirty="0" smtClean="0">
                <a:solidFill>
                  <a:srgbClr val="FF0000"/>
                </a:solidFill>
              </a:rPr>
              <a:t>iletimdedir</a:t>
            </a:r>
            <a:endParaRPr lang="tr-TR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829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350" y="358775"/>
            <a:ext cx="7607300" cy="614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1343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0525"/>
            <a:ext cx="9036496" cy="4799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844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87" y="1340768"/>
            <a:ext cx="8813910" cy="4886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88772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50" y="269875"/>
            <a:ext cx="7531100" cy="631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8626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6725"/>
            <a:ext cx="8991180" cy="497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753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15" y="836712"/>
            <a:ext cx="9130367" cy="4931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5971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28800"/>
            <a:ext cx="7937326" cy="3968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7582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" y="1019175"/>
            <a:ext cx="8896350" cy="481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0474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950" y="419100"/>
            <a:ext cx="74041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1649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292223"/>
            <a:ext cx="8332114" cy="4585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5450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75" y="739775"/>
            <a:ext cx="8604250" cy="537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1403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5450"/>
            <a:ext cx="8812118" cy="4659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6091244"/>
      </p:ext>
    </p:extLst>
  </p:cSld>
  <p:clrMapOvr>
    <a:masterClrMapping/>
  </p:clrMapOvr>
</p:sld>
</file>

<file path=ppt/theme/theme1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11</Words>
  <Application>Microsoft Office PowerPoint</Application>
  <PresentationFormat>Ekran Gösterisi (4:3)</PresentationFormat>
  <Paragraphs>6</Paragraphs>
  <Slides>21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21</vt:i4>
      </vt:variant>
    </vt:vector>
  </HeadingPairs>
  <TitlesOfParts>
    <vt:vector size="22" baseType="lpstr">
      <vt:lpstr>Ofis Teması</vt:lpstr>
      <vt:lpstr>Diyotlar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Katilimsiz.Com @ necooy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Serap Kazan</dc:creator>
  <cp:lastModifiedBy>Serap Kazan</cp:lastModifiedBy>
  <cp:revision>20</cp:revision>
  <dcterms:created xsi:type="dcterms:W3CDTF">2019-02-12T10:41:09Z</dcterms:created>
  <dcterms:modified xsi:type="dcterms:W3CDTF">2019-02-19T12:17:26Z</dcterms:modified>
</cp:coreProperties>
</file>

<file path=docProps/thumbnail.jpeg>
</file>